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250" autoAdjust="0"/>
    <p:restoredTop sz="94660"/>
  </p:normalViewPr>
  <p:slideViewPr>
    <p:cSldViewPr>
      <p:cViewPr varScale="1">
        <p:scale>
          <a:sx n="73" d="100"/>
          <a:sy n="73" d="100"/>
        </p:scale>
        <p:origin x="6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t>29.08.2018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-142900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854600" y="4069164"/>
            <a:ext cx="934236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93"/>
            <a:ext cx="9144000" cy="69005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s00.infourok.ru/images/doc/240/186966/1/img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9076"/>
            <a:ext cx="4035774" cy="302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vsya-planeta.ru/wp-content/uploads/2017/06/dostoprimechatelnosti-gretcii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35013"/>
            <a:ext cx="2774197" cy="3572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avatars.mds.yandex.net/get-pdb/163339/af7a73da-285a-4b5c-a55d-0e40017840ac/s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155907"/>
            <a:ext cx="2808312" cy="355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stayoneday.ru/uploads/editor/b9961f90ab801d3c0f8efd89a19c982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028" y="129076"/>
            <a:ext cx="3846444" cy="300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2189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milletour.ru/media/image/Spain/map_of_Spain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44000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884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gormelika.com.ua/wp-content/uploads/2014/09/Igor-Melika-Transylvania-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dce.ndsu.nodak.edu/sites/transilvania/files/2012/12/mainpage_slid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64704"/>
            <a:ext cx="359254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8812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multiway.pro/wp-content/uploads/2015/05/%D0%BA%D0%B0%D1%80%D1%82%D0%B0_%D1%84%D0%BE%D1%82%D0%BE_%D0%9D%D0%B8%D0%B4%D0%B5%D1%80%D0%BB%D0%B0%D0%BD%D0%B4%D1%8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04664"/>
            <a:ext cx="8976986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721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ribalych.ru/wp-content/uploads/2011/07/foto_007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96952"/>
            <a:ext cx="5400600" cy="370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static.tonkosti.ru/images/3/36/%D0%9F%D0%B0%D0%BD%D0%BE%D1%80%D0%B0%D0%BC%D0%B0_%D0%BD%D0%BE%D1%87%D0%BD%D0%BE%D0%B3%D0%BE_%D1%81%D0%BF%D1%83%D1%81%D0%BA%D0%B0%2C_%D0%A4%D0%B8%D0%BD%D0%BB%D1%8F%D0%BD%D0%B4%D0%B8%D1%8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04" y="23691"/>
            <a:ext cx="4939145" cy="340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lifeglobe.net/xf/photoset/692/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38897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8243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6" name="Picture 2" descr="http://agents.mibsgroup.ua/filestorage/files/ua2_mib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168" y="13550"/>
            <a:ext cx="748883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img.mycdn.me/getImage?disableStub=true&amp;type=VIDEO_S_720&amp;url=http%3A%2F%2Fi.ytimg.com%2Fvi%2FQVSH8mfGOzY%2F0.jpg&amp;signatureToken=_V6rDYmeBBzFg-GymByJx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168" y="3577135"/>
            <a:ext cx="7488832" cy="328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navigator-ukraina.com.ua/media/k2/items/cache/80e2e28c9b3a947d8453df1ab29ef563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" y="0"/>
            <a:ext cx="91433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814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oetrysilver.ru/u/dd/news/450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4929"/>
            <a:ext cx="9144000" cy="63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322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martclever.com.ua/uploads/landmarks_photo/file/328/_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2176"/>
            <a:ext cx="9144000" cy="603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1464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m6.paperblog.com/i/16/169891/2--L-iUDWUx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30937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847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7957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zrubkarpati.com.ua/img/ozero-sinevir/ozero-sinevir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460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puzzleit.ru/files/puzzles/137/136844/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615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718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imka.ru/uploads/posts/2011-01/Stimka.ru_1295345170_49045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4000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9442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724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925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nnamap.ru/evropa/karta-evro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9144000" cy="634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8573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.ppt-online.org/files/slide/s/SKG5jnoAN8su2FpqZQx1mMJPERIDz63bc7YLil/slide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073479" cy="604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77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ont.ws/uploads/pic/2018/1/switzerland-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8086725" cy="538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m.clockshop.ru/obj/img/wmarket/dg2017/add/c4584_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003" y="1844824"/>
            <a:ext cx="2682800" cy="292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684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visa-exp.com/wp-content/uploads/2017/11/Islandiya-na-karte-Evropy-768x4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" y="2420888"/>
            <a:ext cx="5500884" cy="440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mds.yandex.net/get-pdb/234183/2a5650e0-50ad-40c8-acfd-dfc73487a904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034" y="116632"/>
            <a:ext cx="6360641" cy="423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263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2.bp.blogspot.com/-hNzfCQohlWI/Th-s7DqwlcI/AAAAAAAABNY/Rx7a-NpzNVU/s400/california-ma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945" y="1700808"/>
            <a:ext cx="417205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1.goodfon.com/original/1920x1080/8/b9/ssha-shtat-kaliforniya-gorod-22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" y="0"/>
            <a:ext cx="4943872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nteresno.org.ua/wp-content/uploads/2015/05/13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9" y="2780928"/>
            <a:ext cx="4944007" cy="360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728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balkan-consul.ru/ResizeImage.ashx?path=~/Media/Home/map_10131206352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" y="3428999"/>
            <a:ext cx="5449885" cy="341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s://rufamilyinbg.ru/wp-content/uploads/2017/06/IMG_454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6152" name="Picture 8" descr="https://avatars.mds.yandex.net/get-pdb/368827/786e8f6e-635a-4992-833c-54c7f53dcd14/s1200?webp=fal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19040"/>
            <a:ext cx="6210497" cy="4246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3058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365</TotalTime>
  <Words>0</Words>
  <Application>Microsoft Office PowerPoint</Application>
  <PresentationFormat>Экран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26</cp:revision>
  <dcterms:created xsi:type="dcterms:W3CDTF">2018-08-25T10:49:55Z</dcterms:created>
  <dcterms:modified xsi:type="dcterms:W3CDTF">2018-08-29T12:24:41Z</dcterms:modified>
</cp:coreProperties>
</file>