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4" r:id="rId1"/>
  </p:sldMasterIdLst>
  <p:sldIdLst>
    <p:sldId id="257" r:id="rId2"/>
    <p:sldId id="256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00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57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sp>
          <p:nvSpPr>
            <p:cNvPr id="15" name="Freeform 14"/>
            <p:cNvSpPr/>
            <p:nvPr/>
          </p:nvSpPr>
          <p:spPr>
            <a:xfrm>
              <a:off x="0" y="-7862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19" name="Straight Connector 18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Isosceles Triangle 22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035671-69F5-4A68-AFF3-85AF2ACB17B0}" type="datetimeFigureOut">
              <a:rPr lang="ru-RU" smtClean="0"/>
              <a:t>05.03.2018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051DC4-B382-49F0-8644-BB7276EFABB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036163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035671-69F5-4A68-AFF3-85AF2ACB17B0}" type="datetimeFigureOut">
              <a:rPr lang="ru-RU" smtClean="0"/>
              <a:t>05.03.2018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051DC4-B382-49F0-8644-BB7276EFABB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34349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035671-69F5-4A68-AFF3-85AF2ACB17B0}" type="datetimeFigureOut">
              <a:rPr lang="ru-RU" smtClean="0"/>
              <a:t>05.03.2018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051DC4-B382-49F0-8644-BB7276EFABBD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60321793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035671-69F5-4A68-AFF3-85AF2ACB17B0}" type="datetimeFigureOut">
              <a:rPr lang="ru-RU" smtClean="0"/>
              <a:t>05.03.2018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051DC4-B382-49F0-8644-BB7276EFABB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2709936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035671-69F5-4A68-AFF3-85AF2ACB17B0}" type="datetimeFigureOut">
              <a:rPr lang="ru-RU" smtClean="0"/>
              <a:t>05.03.2018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051DC4-B382-49F0-8644-BB7276EFABBD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9797273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035671-69F5-4A68-AFF3-85AF2ACB17B0}" type="datetimeFigureOut">
              <a:rPr lang="ru-RU" smtClean="0"/>
              <a:t>05.03.2018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051DC4-B382-49F0-8644-BB7276EFABB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3466051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035671-69F5-4A68-AFF3-85AF2ACB17B0}" type="datetimeFigureOut">
              <a:rPr lang="ru-RU" smtClean="0"/>
              <a:t>05.03.2018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051DC4-B382-49F0-8644-BB7276EFABB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3699784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035671-69F5-4A68-AFF3-85AF2ACB17B0}" type="datetimeFigureOut">
              <a:rPr lang="ru-RU" smtClean="0"/>
              <a:t>05.03.2018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051DC4-B382-49F0-8644-BB7276EFABB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134799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035671-69F5-4A68-AFF3-85AF2ACB17B0}" type="datetimeFigureOut">
              <a:rPr lang="ru-RU" smtClean="0"/>
              <a:t>05.03.2018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051DC4-B382-49F0-8644-BB7276EFABB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223461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035671-69F5-4A68-AFF3-85AF2ACB17B0}" type="datetimeFigureOut">
              <a:rPr lang="ru-RU" smtClean="0"/>
              <a:t>05.03.2018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051DC4-B382-49F0-8644-BB7276EFABB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019190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035671-69F5-4A68-AFF3-85AF2ACB17B0}" type="datetimeFigureOut">
              <a:rPr lang="ru-RU" smtClean="0"/>
              <a:t>05.03.2018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051DC4-B382-49F0-8644-BB7276EFABB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778398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035671-69F5-4A68-AFF3-85AF2ACB17B0}" type="datetimeFigureOut">
              <a:rPr lang="ru-RU" smtClean="0"/>
              <a:t>05.03.2018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051DC4-B382-49F0-8644-BB7276EFABB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745289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035671-69F5-4A68-AFF3-85AF2ACB17B0}" type="datetimeFigureOut">
              <a:rPr lang="ru-RU" smtClean="0"/>
              <a:t>05.03.2018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051DC4-B382-49F0-8644-BB7276EFABB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228812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035671-69F5-4A68-AFF3-85AF2ACB17B0}" type="datetimeFigureOut">
              <a:rPr lang="ru-RU" smtClean="0"/>
              <a:t>05.03.2018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051DC4-B382-49F0-8644-BB7276EFABB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79037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035671-69F5-4A68-AFF3-85AF2ACB17B0}" type="datetimeFigureOut">
              <a:rPr lang="ru-RU" smtClean="0"/>
              <a:t>05.03.2018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051DC4-B382-49F0-8644-BB7276EFABB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273564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051DC4-B382-49F0-8644-BB7276EFABBD}" type="slidenum">
              <a:rPr lang="ru-RU" smtClean="0"/>
              <a:t>‹#›</a:t>
            </a:fld>
            <a:endParaRPr lang="ru-R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035671-69F5-4A68-AFF3-85AF2ACB17B0}" type="datetimeFigureOut">
              <a:rPr lang="ru-RU" smtClean="0"/>
              <a:t>05.03.2018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928252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035671-69F5-4A68-AFF3-85AF2ACB17B0}" type="datetimeFigureOut">
              <a:rPr lang="ru-RU" smtClean="0"/>
              <a:t>05.03.2018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1A051DC4-B382-49F0-8644-BB7276EFABB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88872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96" r:id="rId2"/>
    <p:sldLayoutId id="2147483697" r:id="rId3"/>
    <p:sldLayoutId id="2147483698" r:id="rId4"/>
    <p:sldLayoutId id="2147483699" r:id="rId5"/>
    <p:sldLayoutId id="2147483700" r:id="rId6"/>
    <p:sldLayoutId id="2147483701" r:id="rId7"/>
    <p:sldLayoutId id="2147483702" r:id="rId8"/>
    <p:sldLayoutId id="2147483703" r:id="rId9"/>
    <p:sldLayoutId id="2147483704" r:id="rId10"/>
    <p:sldLayoutId id="2147483705" r:id="rId11"/>
    <p:sldLayoutId id="2147483706" r:id="rId12"/>
    <p:sldLayoutId id="2147483707" r:id="rId13"/>
    <p:sldLayoutId id="2147483708" r:id="rId14"/>
    <p:sldLayoutId id="2147483709" r:id="rId15"/>
    <p:sldLayoutId id="2147483710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jpg"/><Relationship Id="rId4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121948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908502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7083379" cy="6901404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7443988" y="3081371"/>
            <a:ext cx="373487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000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Едвард </a:t>
            </a:r>
            <a:r>
              <a:rPr lang="uk-UA" sz="2000" dirty="0" err="1" smtClean="0">
                <a:solidFill>
                  <a:srgbClr val="C00000"/>
                </a:solidFill>
                <a:latin typeface="Arial Black" panose="020B0A04020102020204" pitchFamily="34" charset="0"/>
              </a:rPr>
              <a:t>Мунк</a:t>
            </a:r>
            <a:r>
              <a:rPr lang="uk-UA" sz="2000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  «Крик» </a:t>
            </a:r>
            <a:endParaRPr lang="ru-RU" sz="2000" dirty="0">
              <a:solidFill>
                <a:srgbClr val="C00000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36770489"/>
      </p:ext>
    </p:extLst>
  </p:cSld>
  <p:clrMapOvr>
    <a:masterClrMapping/>
  </p:clrMapOvr>
  <p:transition spd="slow">
    <p:comb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56823" y="785611"/>
            <a:ext cx="9350062" cy="46782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800" b="1" i="1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Не бійся ворогів: найгірше – вони можуть тебе вбити. </a:t>
            </a:r>
            <a:endParaRPr lang="ru-RU" sz="2800" b="1" dirty="0" smtClean="0">
              <a:solidFill>
                <a:srgbClr val="002060"/>
              </a:solidFill>
              <a:latin typeface="Arial Black" panose="020B0A04020102020204" pitchFamily="34" charset="0"/>
            </a:endParaRPr>
          </a:p>
          <a:p>
            <a:r>
              <a:rPr lang="uk-UA" sz="2800" b="1" i="1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Не бійся друзів: найгірше – вони можуть тебе зрадити.</a:t>
            </a:r>
            <a:endParaRPr lang="ru-RU" sz="2800" b="1" dirty="0" smtClean="0">
              <a:solidFill>
                <a:srgbClr val="002060"/>
              </a:solidFill>
              <a:latin typeface="Arial Black" panose="020B0A04020102020204" pitchFamily="34" charset="0"/>
            </a:endParaRPr>
          </a:p>
          <a:p>
            <a:r>
              <a:rPr lang="uk-UA" sz="2800" b="1" i="1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Бійся байдужих: вони не вбивають і не зраджують,</a:t>
            </a:r>
            <a:endParaRPr lang="ru-RU" sz="2800" b="1" dirty="0" smtClean="0">
              <a:solidFill>
                <a:srgbClr val="002060"/>
              </a:solidFill>
              <a:latin typeface="Arial Black" panose="020B0A04020102020204" pitchFamily="34" charset="0"/>
            </a:endParaRPr>
          </a:p>
          <a:p>
            <a:r>
              <a:rPr lang="uk-UA" sz="2800" b="1" i="1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Та тільки з їх мовчазної згоди існують на землі зрадництво і вбивство.</a:t>
            </a:r>
            <a:endParaRPr lang="ru-RU" sz="2800" b="1" dirty="0" smtClean="0">
              <a:solidFill>
                <a:srgbClr val="002060"/>
              </a:solidFill>
              <a:latin typeface="Arial Black" panose="020B0A04020102020204" pitchFamily="34" charset="0"/>
            </a:endParaRPr>
          </a:p>
          <a:p>
            <a:r>
              <a:rPr lang="uk-UA" sz="2800" b="1" i="1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                                                                           Б. </a:t>
            </a:r>
            <a:r>
              <a:rPr lang="uk-UA" sz="2800" b="1" i="1" dirty="0" err="1" smtClean="0">
                <a:solidFill>
                  <a:srgbClr val="002060"/>
                </a:solidFill>
                <a:latin typeface="Arial Black" panose="020B0A04020102020204" pitchFamily="34" charset="0"/>
              </a:rPr>
              <a:t>Ясенський</a:t>
            </a:r>
            <a:endParaRPr lang="ru-RU" sz="2800" dirty="0" smtClean="0">
              <a:solidFill>
                <a:srgbClr val="002060"/>
              </a:solidFill>
              <a:latin typeface="Arial Black" panose="020B0A04020102020204" pitchFamily="34" charset="0"/>
            </a:endParaRPr>
          </a:p>
          <a:p>
            <a:r>
              <a:rPr lang="uk-UA" b="1" i="1" dirty="0" smtClean="0"/>
              <a:t>                                                        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897973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65193" y="1"/>
            <a:ext cx="5646915" cy="6864438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6465193" cy="686444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1307207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730195" y="1267324"/>
            <a:ext cx="8571577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lvl="0"/>
            <a:r>
              <a:rPr lang="uk-UA" sz="5400" dirty="0">
                <a:solidFill>
                  <a:srgbClr val="0000FF"/>
                </a:solidFill>
                <a:latin typeface="Arial Black" panose="020B0A04020102020204" pitchFamily="34" charset="0"/>
              </a:rPr>
              <a:t>Чи потрібні </a:t>
            </a:r>
            <a:endParaRPr lang="uk-UA" sz="5400" dirty="0" smtClean="0">
              <a:solidFill>
                <a:srgbClr val="0000FF"/>
              </a:solidFill>
              <a:latin typeface="Arial Black" panose="020B0A04020102020204" pitchFamily="34" charset="0"/>
            </a:endParaRPr>
          </a:p>
          <a:p>
            <a:pPr lvl="0"/>
            <a:r>
              <a:rPr lang="uk-UA" sz="5400" dirty="0">
                <a:solidFill>
                  <a:srgbClr val="0000FF"/>
                </a:solidFill>
                <a:latin typeface="Arial Black" panose="020B0A04020102020204" pitchFamily="34" charset="0"/>
              </a:rPr>
              <a:t> </a:t>
            </a:r>
            <a:r>
              <a:rPr lang="uk-UA" sz="5400" dirty="0" smtClean="0">
                <a:solidFill>
                  <a:srgbClr val="0000FF"/>
                </a:solidFill>
                <a:latin typeface="Arial Black" panose="020B0A04020102020204" pitchFamily="34" charset="0"/>
              </a:rPr>
              <a:t>          людині </a:t>
            </a:r>
            <a:r>
              <a:rPr lang="uk-UA" sz="5400" dirty="0">
                <a:solidFill>
                  <a:srgbClr val="0000FF"/>
                </a:solidFill>
                <a:latin typeface="Arial Black" panose="020B0A04020102020204" pitchFamily="34" charset="0"/>
              </a:rPr>
              <a:t>крила?</a:t>
            </a:r>
            <a:endParaRPr lang="ru-RU" sz="5400" dirty="0">
              <a:solidFill>
                <a:srgbClr val="0000FF"/>
              </a:solidFill>
              <a:latin typeface="Arial Black" panose="020B0A0402010202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043189" y="3799268"/>
            <a:ext cx="9015211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200" b="1" i="1" dirty="0">
                <a:solidFill>
                  <a:schemeClr val="accent5">
                    <a:lumMod val="75000"/>
                  </a:schemeClr>
                </a:solidFill>
              </a:rPr>
              <a:t>Не бійся ворогів: найгірше – </a:t>
            </a:r>
            <a:r>
              <a:rPr lang="uk-UA" sz="2200" b="1" i="1" dirty="0" smtClean="0">
                <a:solidFill>
                  <a:schemeClr val="accent5">
                    <a:lumMod val="75000"/>
                  </a:schemeClr>
                </a:solidFill>
              </a:rPr>
              <a:t>вони </a:t>
            </a:r>
            <a:r>
              <a:rPr lang="uk-UA" sz="2200" b="1" i="1" dirty="0">
                <a:solidFill>
                  <a:schemeClr val="accent5">
                    <a:lumMod val="75000"/>
                  </a:schemeClr>
                </a:solidFill>
              </a:rPr>
              <a:t>можуть тебе вбити. </a:t>
            </a:r>
            <a:endParaRPr lang="ru-RU" sz="2200" b="1" dirty="0">
              <a:solidFill>
                <a:schemeClr val="accent5">
                  <a:lumMod val="75000"/>
                </a:schemeClr>
              </a:solidFill>
            </a:endParaRPr>
          </a:p>
          <a:p>
            <a:r>
              <a:rPr lang="uk-UA" sz="2200" b="1" i="1" dirty="0">
                <a:solidFill>
                  <a:schemeClr val="accent5">
                    <a:lumMod val="75000"/>
                  </a:schemeClr>
                </a:solidFill>
              </a:rPr>
              <a:t>Не бійся друзів: найгірше – </a:t>
            </a:r>
            <a:r>
              <a:rPr lang="uk-UA" sz="2200" b="1" i="1" dirty="0" smtClean="0">
                <a:solidFill>
                  <a:schemeClr val="accent5">
                    <a:lumMod val="75000"/>
                  </a:schemeClr>
                </a:solidFill>
              </a:rPr>
              <a:t>вони </a:t>
            </a:r>
            <a:r>
              <a:rPr lang="uk-UA" sz="2200" b="1" i="1" dirty="0">
                <a:solidFill>
                  <a:schemeClr val="accent5">
                    <a:lumMod val="75000"/>
                  </a:schemeClr>
                </a:solidFill>
              </a:rPr>
              <a:t>можуть тебе зрадити.</a:t>
            </a:r>
            <a:endParaRPr lang="ru-RU" sz="2200" b="1" dirty="0">
              <a:solidFill>
                <a:schemeClr val="accent5">
                  <a:lumMod val="75000"/>
                </a:schemeClr>
              </a:solidFill>
            </a:endParaRPr>
          </a:p>
          <a:p>
            <a:r>
              <a:rPr lang="uk-UA" sz="2200" b="1" i="1" dirty="0">
                <a:solidFill>
                  <a:schemeClr val="accent5">
                    <a:lumMod val="75000"/>
                  </a:schemeClr>
                </a:solidFill>
              </a:rPr>
              <a:t>Бійся байдужих: </a:t>
            </a:r>
            <a:r>
              <a:rPr lang="uk-UA" sz="2200" b="1" i="1" dirty="0" smtClean="0">
                <a:solidFill>
                  <a:schemeClr val="accent5">
                    <a:lumMod val="75000"/>
                  </a:schemeClr>
                </a:solidFill>
              </a:rPr>
              <a:t>вони </a:t>
            </a:r>
            <a:r>
              <a:rPr lang="uk-UA" sz="2200" b="1" i="1" dirty="0">
                <a:solidFill>
                  <a:schemeClr val="accent5">
                    <a:lumMod val="75000"/>
                  </a:schemeClr>
                </a:solidFill>
              </a:rPr>
              <a:t>не вбивають і не зраджують,</a:t>
            </a:r>
            <a:endParaRPr lang="ru-RU" sz="2200" b="1" dirty="0">
              <a:solidFill>
                <a:schemeClr val="accent5">
                  <a:lumMod val="75000"/>
                </a:schemeClr>
              </a:solidFill>
            </a:endParaRPr>
          </a:p>
          <a:p>
            <a:r>
              <a:rPr lang="uk-UA" sz="2200" b="1" i="1" dirty="0">
                <a:solidFill>
                  <a:schemeClr val="accent5">
                    <a:lumMod val="75000"/>
                  </a:schemeClr>
                </a:solidFill>
              </a:rPr>
              <a:t>Та тільки з їх мовчазної згоди </a:t>
            </a:r>
            <a:r>
              <a:rPr lang="uk-UA" sz="2200" b="1" i="1" dirty="0" smtClean="0">
                <a:solidFill>
                  <a:schemeClr val="accent5">
                    <a:lumMod val="75000"/>
                  </a:schemeClr>
                </a:solidFill>
              </a:rPr>
              <a:t>існують </a:t>
            </a:r>
            <a:r>
              <a:rPr lang="uk-UA" sz="2200" b="1" i="1" dirty="0">
                <a:solidFill>
                  <a:schemeClr val="accent5">
                    <a:lumMod val="75000"/>
                  </a:schemeClr>
                </a:solidFill>
              </a:rPr>
              <a:t>на землі зрадництво і вбивство.</a:t>
            </a:r>
            <a:endParaRPr lang="ru-RU" sz="2200" b="1" dirty="0">
              <a:solidFill>
                <a:schemeClr val="accent5">
                  <a:lumMod val="75000"/>
                </a:schemeClr>
              </a:solidFill>
            </a:endParaRPr>
          </a:p>
          <a:p>
            <a:r>
              <a:rPr lang="uk-UA" b="1" i="1" dirty="0"/>
              <a:t>                                                                           </a:t>
            </a:r>
            <a:r>
              <a:rPr lang="uk-UA" sz="2200" b="1" i="1" dirty="0" smtClean="0">
                <a:solidFill>
                  <a:schemeClr val="accent5">
                    <a:lumMod val="75000"/>
                  </a:schemeClr>
                </a:solidFill>
              </a:rPr>
              <a:t>Б. </a:t>
            </a:r>
            <a:r>
              <a:rPr lang="uk-UA" sz="2200" b="1" i="1" dirty="0" err="1" smtClean="0">
                <a:solidFill>
                  <a:schemeClr val="accent5">
                    <a:lumMod val="75000"/>
                  </a:schemeClr>
                </a:solidFill>
              </a:rPr>
              <a:t>Ясенський</a:t>
            </a:r>
            <a:endParaRPr lang="ru-RU" sz="2200" dirty="0" smtClean="0">
              <a:solidFill>
                <a:schemeClr val="accent5">
                  <a:lumMod val="75000"/>
                </a:schemeClr>
              </a:solidFill>
            </a:endParaRPr>
          </a:p>
          <a:p>
            <a:r>
              <a:rPr lang="uk-UA" b="1" i="1" dirty="0" smtClean="0"/>
              <a:t>                                                         </a:t>
            </a:r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4000" y="0"/>
            <a:ext cx="2959100" cy="39666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0739791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5206847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06846" y="0"/>
            <a:ext cx="515257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13158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062848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7199290" y="528034"/>
            <a:ext cx="4275786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ru-RU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«…</a:t>
            </a:r>
            <a:r>
              <a:rPr lang="ru-RU" dirty="0" err="1" smtClean="0">
                <a:solidFill>
                  <a:srgbClr val="FF0000"/>
                </a:solidFill>
                <a:latin typeface="Arial Black" panose="020B0A04020102020204" pitchFamily="34" charset="0"/>
              </a:rPr>
              <a:t>це</a:t>
            </a:r>
            <a:r>
              <a:rPr lang="ru-RU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 </a:t>
            </a:r>
            <a:r>
              <a:rPr lang="ru-RU" dirty="0">
                <a:solidFill>
                  <a:srgbClr val="FF0000"/>
                </a:solidFill>
                <a:latin typeface="Arial Black" panose="020B0A04020102020204" pitchFamily="34" charset="0"/>
              </a:rPr>
              <a:t>старенький </a:t>
            </a:r>
            <a:r>
              <a:rPr lang="ru-RU" dirty="0" err="1">
                <a:solidFill>
                  <a:srgbClr val="FF0000"/>
                </a:solidFill>
                <a:latin typeface="Arial Black" panose="020B0A04020102020204" pitchFamily="34" charset="0"/>
              </a:rPr>
              <a:t>дід</a:t>
            </a:r>
            <a:r>
              <a:rPr lang="ru-RU" dirty="0">
                <a:solidFill>
                  <a:srgbClr val="FF0000"/>
                </a:solidFill>
                <a:latin typeface="Arial Black" panose="020B0A04020102020204" pitchFamily="34" charset="0"/>
              </a:rPr>
              <a:t>, </a:t>
            </a:r>
            <a:r>
              <a:rPr lang="ru-RU" dirty="0" err="1">
                <a:solidFill>
                  <a:srgbClr val="FF0000"/>
                </a:solidFill>
                <a:latin typeface="Arial Black" panose="020B0A04020102020204" pitchFamily="34" charset="0"/>
              </a:rPr>
              <a:t>який</a:t>
            </a:r>
            <a:r>
              <a:rPr lang="ru-RU" dirty="0">
                <a:solidFill>
                  <a:srgbClr val="FF0000"/>
                </a:solidFill>
                <a:latin typeface="Arial Black" panose="020B0A04020102020204" pitchFamily="34" charset="0"/>
              </a:rPr>
              <a:t> упав </a:t>
            </a:r>
            <a:r>
              <a:rPr lang="ru-RU" dirty="0" err="1">
                <a:solidFill>
                  <a:srgbClr val="FF0000"/>
                </a:solidFill>
                <a:latin typeface="Arial Black" panose="020B0A04020102020204" pitchFamily="34" charset="0"/>
              </a:rPr>
              <a:t>обличчям</a:t>
            </a:r>
            <a:r>
              <a:rPr lang="ru-RU" dirty="0">
                <a:solidFill>
                  <a:srgbClr val="FF0000"/>
                </a:solidFill>
                <a:latin typeface="Arial Black" panose="020B0A04020102020204" pitchFamily="34" charset="0"/>
              </a:rPr>
              <a:t> у </a:t>
            </a:r>
            <a:r>
              <a:rPr lang="ru-RU" dirty="0" err="1">
                <a:solidFill>
                  <a:srgbClr val="FF0000"/>
                </a:solidFill>
                <a:latin typeface="Arial Black" panose="020B0A04020102020204" pitchFamily="34" charset="0"/>
              </a:rPr>
              <a:t>грязюку</a:t>
            </a:r>
            <a:r>
              <a:rPr lang="ru-RU" dirty="0">
                <a:solidFill>
                  <a:srgbClr val="FF0000"/>
                </a:solidFill>
                <a:latin typeface="Arial Black" panose="020B0A04020102020204" pitchFamily="34" charset="0"/>
              </a:rPr>
              <a:t>, </a:t>
            </a:r>
            <a:r>
              <a:rPr lang="ru-RU" dirty="0" err="1">
                <a:solidFill>
                  <a:srgbClr val="FF0000"/>
                </a:solidFill>
                <a:latin typeface="Arial Black" panose="020B0A04020102020204" pitchFamily="34" charset="0"/>
              </a:rPr>
              <a:t>борсається</a:t>
            </a:r>
            <a:r>
              <a:rPr lang="ru-RU" dirty="0">
                <a:solidFill>
                  <a:srgbClr val="FF0000"/>
                </a:solidFill>
                <a:latin typeface="Arial Black" panose="020B0A04020102020204" pitchFamily="34" charset="0"/>
              </a:rPr>
              <a:t> там, але не </a:t>
            </a:r>
            <a:r>
              <a:rPr lang="ru-RU" dirty="0" err="1">
                <a:solidFill>
                  <a:srgbClr val="FF0000"/>
                </a:solidFill>
                <a:latin typeface="Arial Black" panose="020B0A04020102020204" pitchFamily="34" charset="0"/>
              </a:rPr>
              <a:t>може</a:t>
            </a:r>
            <a:r>
              <a:rPr lang="ru-RU" dirty="0">
                <a:solidFill>
                  <a:srgbClr val="FF0000"/>
                </a:solidFill>
                <a:latin typeface="Arial Black" panose="020B0A04020102020204" pitchFamily="34" charset="0"/>
              </a:rPr>
              <a:t> </a:t>
            </a:r>
            <a:r>
              <a:rPr lang="ru-RU" dirty="0" err="1">
                <a:solidFill>
                  <a:srgbClr val="FF0000"/>
                </a:solidFill>
                <a:latin typeface="Arial Black" panose="020B0A04020102020204" pitchFamily="34" charset="0"/>
              </a:rPr>
              <a:t>підвестися</a:t>
            </a:r>
            <a:r>
              <a:rPr lang="ru-RU" dirty="0">
                <a:solidFill>
                  <a:srgbClr val="FF0000"/>
                </a:solidFill>
                <a:latin typeface="Arial Black" panose="020B0A04020102020204" pitchFamily="34" charset="0"/>
              </a:rPr>
              <a:t>, </a:t>
            </a:r>
            <a:r>
              <a:rPr lang="ru-RU" dirty="0" err="1">
                <a:solidFill>
                  <a:srgbClr val="FF0000"/>
                </a:solidFill>
                <a:latin typeface="Arial Black" panose="020B0A04020102020204" pitchFamily="34" charset="0"/>
              </a:rPr>
              <a:t>бо</a:t>
            </a:r>
            <a:r>
              <a:rPr lang="ru-RU" dirty="0">
                <a:solidFill>
                  <a:srgbClr val="FF0000"/>
                </a:solidFill>
                <a:latin typeface="Arial Black" panose="020B0A04020102020204" pitchFamily="34" charset="0"/>
              </a:rPr>
              <a:t> </a:t>
            </a:r>
            <a:r>
              <a:rPr lang="ru-RU" dirty="0" err="1">
                <a:solidFill>
                  <a:srgbClr val="FF0000"/>
                </a:solidFill>
                <a:latin typeface="Arial Black" panose="020B0A04020102020204" pitchFamily="34" charset="0"/>
              </a:rPr>
              <a:t>йому</a:t>
            </a:r>
            <a:r>
              <a:rPr lang="ru-RU" dirty="0">
                <a:solidFill>
                  <a:srgbClr val="FF0000"/>
                </a:solidFill>
                <a:latin typeface="Arial Black" panose="020B0A04020102020204" pitchFamily="34" charset="0"/>
              </a:rPr>
              <a:t> </a:t>
            </a:r>
            <a:r>
              <a:rPr lang="ru-RU" dirty="0" err="1">
                <a:solidFill>
                  <a:srgbClr val="FF0000"/>
                </a:solidFill>
                <a:latin typeface="Arial Black" panose="020B0A04020102020204" pitchFamily="34" charset="0"/>
              </a:rPr>
              <a:t>заважають</a:t>
            </a:r>
            <a:r>
              <a:rPr lang="ru-RU" dirty="0">
                <a:solidFill>
                  <a:srgbClr val="FF0000"/>
                </a:solidFill>
                <a:latin typeface="Arial Black" panose="020B0A04020102020204" pitchFamily="34" charset="0"/>
              </a:rPr>
              <a:t> </a:t>
            </a:r>
            <a:r>
              <a:rPr lang="ru-RU" dirty="0" err="1">
                <a:solidFill>
                  <a:srgbClr val="FF0000"/>
                </a:solidFill>
                <a:latin typeface="Arial Black" panose="020B0A04020102020204" pitchFamily="34" charset="0"/>
              </a:rPr>
              <a:t>великі</a:t>
            </a:r>
            <a:r>
              <a:rPr lang="ru-RU" dirty="0">
                <a:solidFill>
                  <a:srgbClr val="FF0000"/>
                </a:solidFill>
                <a:latin typeface="Arial Black" panose="020B0A04020102020204" pitchFamily="34" charset="0"/>
              </a:rPr>
              <a:t> </a:t>
            </a:r>
            <a:r>
              <a:rPr lang="ru-RU" dirty="0" err="1">
                <a:solidFill>
                  <a:srgbClr val="FF0000"/>
                </a:solidFill>
                <a:latin typeface="Arial Black" panose="020B0A04020102020204" pitchFamily="34" charset="0"/>
              </a:rPr>
              <a:t>крила</a:t>
            </a:r>
            <a:r>
              <a:rPr lang="ru-RU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.»</a:t>
            </a:r>
            <a:endParaRPr lang="ru-RU" dirty="0">
              <a:solidFill>
                <a:srgbClr val="FF0000"/>
              </a:solidFill>
              <a:latin typeface="Arial Black" panose="020B0A0402010202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379594" y="2923504"/>
            <a:ext cx="374775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«…череп </a:t>
            </a:r>
            <a:r>
              <a:rPr lang="ru-RU" dirty="0" err="1">
                <a:solidFill>
                  <a:srgbClr val="FF0000"/>
                </a:solidFill>
                <a:latin typeface="Arial Black" panose="020B0A04020102020204" pitchFamily="34" charset="0"/>
              </a:rPr>
              <a:t>його</a:t>
            </a:r>
            <a:r>
              <a:rPr lang="ru-RU" dirty="0">
                <a:solidFill>
                  <a:srgbClr val="FF0000"/>
                </a:solidFill>
                <a:latin typeface="Arial Black" panose="020B0A04020102020204" pitchFamily="34" charset="0"/>
              </a:rPr>
              <a:t> </a:t>
            </a:r>
            <a:r>
              <a:rPr lang="ru-RU" dirty="0" err="1">
                <a:solidFill>
                  <a:srgbClr val="FF0000"/>
                </a:solidFill>
                <a:latin typeface="Arial Black" panose="020B0A04020102020204" pitchFamily="34" charset="0"/>
              </a:rPr>
              <a:t>був</a:t>
            </a:r>
            <a:r>
              <a:rPr lang="ru-RU" dirty="0">
                <a:solidFill>
                  <a:srgbClr val="FF0000"/>
                </a:solidFill>
                <a:latin typeface="Arial Black" panose="020B0A04020102020204" pitchFamily="34" charset="0"/>
              </a:rPr>
              <a:t> лисий, як </a:t>
            </a:r>
            <a:r>
              <a:rPr lang="ru-RU" dirty="0" err="1">
                <a:solidFill>
                  <a:srgbClr val="FF0000"/>
                </a:solidFill>
                <a:latin typeface="Arial Black" panose="020B0A04020102020204" pitchFamily="34" charset="0"/>
              </a:rPr>
              <a:t>коліно</a:t>
            </a:r>
            <a:r>
              <a:rPr lang="ru-RU" dirty="0">
                <a:solidFill>
                  <a:srgbClr val="FF0000"/>
                </a:solidFill>
                <a:latin typeface="Arial Black" panose="020B0A04020102020204" pitchFamily="34" charset="0"/>
              </a:rPr>
              <a:t>, рот </a:t>
            </a:r>
            <a:r>
              <a:rPr lang="ru-RU" dirty="0" err="1">
                <a:solidFill>
                  <a:srgbClr val="FF0000"/>
                </a:solidFill>
                <a:latin typeface="Arial Black" panose="020B0A04020102020204" pitchFamily="34" charset="0"/>
              </a:rPr>
              <a:t>беззубий</a:t>
            </a:r>
            <a:r>
              <a:rPr lang="ru-RU" dirty="0">
                <a:solidFill>
                  <a:srgbClr val="FF0000"/>
                </a:solidFill>
                <a:latin typeface="Arial Black" panose="020B0A04020102020204" pitchFamily="34" charset="0"/>
              </a:rPr>
              <a:t>, як у </a:t>
            </a:r>
            <a:r>
              <a:rPr lang="ru-RU" dirty="0" err="1">
                <a:solidFill>
                  <a:srgbClr val="FF0000"/>
                </a:solidFill>
                <a:latin typeface="Arial Black" panose="020B0A04020102020204" pitchFamily="34" charset="0"/>
              </a:rPr>
              <a:t>старезного</a:t>
            </a:r>
            <a:r>
              <a:rPr lang="ru-RU" dirty="0">
                <a:solidFill>
                  <a:srgbClr val="FF0000"/>
                </a:solidFill>
                <a:latin typeface="Arial Black" panose="020B0A04020102020204" pitchFamily="34" charset="0"/>
              </a:rPr>
              <a:t> </a:t>
            </a:r>
            <a:r>
              <a:rPr lang="ru-RU" dirty="0" err="1">
                <a:solidFill>
                  <a:srgbClr val="FF0000"/>
                </a:solidFill>
                <a:latin typeface="Arial Black" panose="020B0A04020102020204" pitchFamily="34" charset="0"/>
              </a:rPr>
              <a:t>діда</a:t>
            </a:r>
            <a:r>
              <a:rPr lang="ru-RU" dirty="0">
                <a:solidFill>
                  <a:srgbClr val="FF0000"/>
                </a:solidFill>
                <a:latin typeface="Arial Black" panose="020B0A04020102020204" pitchFamily="34" charset="0"/>
              </a:rPr>
              <a:t>, </a:t>
            </a:r>
            <a:r>
              <a:rPr lang="ru-RU" dirty="0" err="1">
                <a:solidFill>
                  <a:srgbClr val="FF0000"/>
                </a:solidFill>
                <a:latin typeface="Arial Black" panose="020B0A04020102020204" pitchFamily="34" charset="0"/>
              </a:rPr>
              <a:t>великі</a:t>
            </a:r>
            <a:r>
              <a:rPr lang="ru-RU" dirty="0">
                <a:solidFill>
                  <a:srgbClr val="FF0000"/>
                </a:solidFill>
                <a:latin typeface="Arial Black" panose="020B0A04020102020204" pitchFamily="34" charset="0"/>
              </a:rPr>
              <a:t> </a:t>
            </a:r>
            <a:r>
              <a:rPr lang="ru-RU" dirty="0" err="1">
                <a:solidFill>
                  <a:srgbClr val="FF0000"/>
                </a:solidFill>
                <a:latin typeface="Arial Black" panose="020B0A04020102020204" pitchFamily="34" charset="0"/>
              </a:rPr>
              <a:t>пташині</a:t>
            </a:r>
            <a:r>
              <a:rPr lang="ru-RU" dirty="0">
                <a:solidFill>
                  <a:srgbClr val="FF0000"/>
                </a:solidFill>
                <a:latin typeface="Arial Black" panose="020B0A04020102020204" pitchFamily="34" charset="0"/>
              </a:rPr>
              <a:t> </a:t>
            </a:r>
            <a:r>
              <a:rPr lang="ru-RU" dirty="0" err="1">
                <a:solidFill>
                  <a:srgbClr val="FF0000"/>
                </a:solidFill>
                <a:latin typeface="Arial Black" panose="020B0A04020102020204" pitchFamily="34" charset="0"/>
              </a:rPr>
              <a:t>крила</a:t>
            </a:r>
            <a:r>
              <a:rPr lang="ru-RU" dirty="0">
                <a:solidFill>
                  <a:srgbClr val="FF0000"/>
                </a:solidFill>
                <a:latin typeface="Arial Black" panose="020B0A04020102020204" pitchFamily="34" charset="0"/>
              </a:rPr>
              <a:t>, </a:t>
            </a:r>
            <a:r>
              <a:rPr lang="ru-RU" dirty="0" err="1">
                <a:solidFill>
                  <a:srgbClr val="FF0000"/>
                </a:solidFill>
                <a:latin typeface="Arial Black" panose="020B0A04020102020204" pitchFamily="34" charset="0"/>
              </a:rPr>
              <a:t>обскубані</a:t>
            </a:r>
            <a:r>
              <a:rPr lang="ru-RU" dirty="0">
                <a:solidFill>
                  <a:srgbClr val="FF0000"/>
                </a:solidFill>
                <a:latin typeface="Arial Black" panose="020B0A04020102020204" pitchFamily="34" charset="0"/>
              </a:rPr>
              <a:t> та </a:t>
            </a:r>
            <a:r>
              <a:rPr lang="ru-RU" dirty="0" err="1">
                <a:solidFill>
                  <a:srgbClr val="FF0000"/>
                </a:solidFill>
                <a:latin typeface="Arial Black" panose="020B0A04020102020204" pitchFamily="34" charset="0"/>
              </a:rPr>
              <a:t>брудні</a:t>
            </a:r>
            <a:r>
              <a:rPr lang="ru-RU" dirty="0">
                <a:solidFill>
                  <a:srgbClr val="FF0000"/>
                </a:solidFill>
                <a:latin typeface="Arial Black" panose="020B0A04020102020204" pitchFamily="34" charset="0"/>
              </a:rPr>
              <a:t>, лежали в </a:t>
            </a:r>
            <a:r>
              <a:rPr lang="ru-RU" dirty="0" err="1">
                <a:solidFill>
                  <a:srgbClr val="FF0000"/>
                </a:solidFill>
                <a:latin typeface="Arial Black" panose="020B0A04020102020204" pitchFamily="34" charset="0"/>
              </a:rPr>
              <a:t>болоті</a:t>
            </a:r>
            <a:r>
              <a:rPr lang="ru-RU" dirty="0">
                <a:solidFill>
                  <a:srgbClr val="FF0000"/>
                </a:solidFill>
                <a:latin typeface="Arial Black" panose="020B0A04020102020204" pitchFamily="34" charset="0"/>
              </a:rPr>
              <a:t>, і все </a:t>
            </a:r>
            <a:r>
              <a:rPr lang="ru-RU" dirty="0" err="1">
                <a:solidFill>
                  <a:srgbClr val="FF0000"/>
                </a:solidFill>
                <a:latin typeface="Arial Black" panose="020B0A04020102020204" pitchFamily="34" charset="0"/>
              </a:rPr>
              <a:t>це</a:t>
            </a:r>
            <a:r>
              <a:rPr lang="ru-RU" dirty="0">
                <a:solidFill>
                  <a:srgbClr val="FF0000"/>
                </a:solidFill>
                <a:latin typeface="Arial Black" panose="020B0A04020102020204" pitchFamily="34" charset="0"/>
              </a:rPr>
              <a:t> разом надавало </a:t>
            </a:r>
            <a:r>
              <a:rPr lang="ru-RU" dirty="0" err="1">
                <a:solidFill>
                  <a:srgbClr val="FF0000"/>
                </a:solidFill>
                <a:latin typeface="Arial Black" panose="020B0A04020102020204" pitchFamily="34" charset="0"/>
              </a:rPr>
              <a:t>йому</a:t>
            </a:r>
            <a:r>
              <a:rPr lang="ru-RU" dirty="0">
                <a:solidFill>
                  <a:srgbClr val="FF0000"/>
                </a:solidFill>
                <a:latin typeface="Arial Black" panose="020B0A04020102020204" pitchFamily="34" charset="0"/>
              </a:rPr>
              <a:t> </a:t>
            </a:r>
            <a:r>
              <a:rPr lang="ru-RU" dirty="0" err="1">
                <a:solidFill>
                  <a:srgbClr val="FF0000"/>
                </a:solidFill>
                <a:latin typeface="Arial Black" panose="020B0A04020102020204" pitchFamily="34" charset="0"/>
              </a:rPr>
              <a:t>кумедного</a:t>
            </a:r>
            <a:r>
              <a:rPr lang="ru-RU" dirty="0">
                <a:solidFill>
                  <a:srgbClr val="FF0000"/>
                </a:solidFill>
                <a:latin typeface="Arial Black" panose="020B0A04020102020204" pitchFamily="34" charset="0"/>
              </a:rPr>
              <a:t> й неприродного </a:t>
            </a:r>
            <a:r>
              <a:rPr lang="ru-RU" dirty="0" err="1" smtClean="0">
                <a:solidFill>
                  <a:srgbClr val="FF0000"/>
                </a:solidFill>
                <a:latin typeface="Arial Black" panose="020B0A04020102020204" pitchFamily="34" charset="0"/>
              </a:rPr>
              <a:t>вигляду</a:t>
            </a:r>
            <a:r>
              <a:rPr lang="ru-RU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.»</a:t>
            </a:r>
            <a:endParaRPr lang="ru-RU" dirty="0">
              <a:solidFill>
                <a:srgbClr val="FF0000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014261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9403"/>
            <a:ext cx="5653825" cy="6748597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6246254" y="1236372"/>
            <a:ext cx="36962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 smtClean="0">
                <a:solidFill>
                  <a:srgbClr val="FFFF00"/>
                </a:solidFill>
                <a:latin typeface="Arial Black" panose="020B0A04020102020204" pitchFamily="34" charset="0"/>
              </a:rPr>
              <a:t>Ангел</a:t>
            </a:r>
            <a:r>
              <a:rPr lang="uk-UA" sz="2400" b="1" dirty="0" smtClean="0">
                <a:solidFill>
                  <a:srgbClr val="FFFF00"/>
                </a:solidFill>
                <a:latin typeface="Arial Black" panose="020B0A04020102020204" pitchFamily="34" charset="0"/>
              </a:rPr>
              <a:t> </a:t>
            </a:r>
            <a:endParaRPr lang="ru-RU" sz="2400" b="1" dirty="0">
              <a:solidFill>
                <a:srgbClr val="FFFF00"/>
              </a:solidFill>
              <a:latin typeface="Arial Black" panose="020B0A0402010202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130344" y="3876541"/>
            <a:ext cx="38250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dirty="0" smtClean="0">
                <a:solidFill>
                  <a:schemeClr val="accent6">
                    <a:lumMod val="75000"/>
                  </a:schemeClr>
                </a:solidFill>
                <a:latin typeface="Arial Black" panose="020B0A04020102020204" pitchFamily="34" charset="0"/>
              </a:rPr>
              <a:t>Жителі </a:t>
            </a:r>
            <a:endParaRPr lang="ru-RU" sz="2400" dirty="0">
              <a:solidFill>
                <a:schemeClr val="accent6">
                  <a:lumMod val="75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962918" y="5924282"/>
            <a:ext cx="48166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dirty="0" smtClean="0">
                <a:latin typeface="Arial Black" panose="020B0A04020102020204" pitchFamily="34" charset="0"/>
              </a:rPr>
              <a:t>Дівчина-</a:t>
            </a:r>
            <a:r>
              <a:rPr lang="uk-UA" sz="2400" dirty="0" err="1" smtClean="0">
                <a:latin typeface="Arial Black" panose="020B0A04020102020204" pitchFamily="34" charset="0"/>
              </a:rPr>
              <a:t>паук</a:t>
            </a:r>
            <a:endParaRPr lang="ru-RU" sz="2400" dirty="0"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763160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/>
          <p:cNvSpPr txBox="1"/>
          <p:nvPr/>
        </p:nvSpPr>
        <p:spPr>
          <a:xfrm>
            <a:off x="215990" y="539461"/>
            <a:ext cx="9594760" cy="480131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uk-UA" dirty="0" err="1" smtClean="0">
                <a:latin typeface="Arial Black" panose="020B0A04020102020204" pitchFamily="34" charset="0"/>
              </a:rPr>
              <a:t>Елісінда</a:t>
            </a:r>
            <a:r>
              <a:rPr lang="uk-UA" dirty="0" smtClean="0">
                <a:latin typeface="Arial Black" panose="020B0A04020102020204" pitchFamily="34" charset="0"/>
              </a:rPr>
              <a:t> </a:t>
            </a:r>
          </a:p>
          <a:p>
            <a:endParaRPr lang="uk-UA" dirty="0" smtClean="0">
              <a:latin typeface="Arial Black" panose="020B0A04020102020204" pitchFamily="34" charset="0"/>
            </a:endParaRPr>
          </a:p>
          <a:p>
            <a:r>
              <a:rPr lang="uk-UA" dirty="0" smtClean="0">
                <a:latin typeface="Arial Black" panose="020B0A04020102020204" pitchFamily="34" charset="0"/>
              </a:rPr>
              <a:t>Розумна сусідка</a:t>
            </a:r>
          </a:p>
          <a:p>
            <a:endParaRPr lang="uk-UA" dirty="0"/>
          </a:p>
          <a:p>
            <a:endParaRPr lang="uk-UA" dirty="0" smtClean="0"/>
          </a:p>
          <a:p>
            <a:endParaRPr lang="uk-UA" dirty="0"/>
          </a:p>
          <a:p>
            <a:endParaRPr lang="uk-UA" dirty="0" smtClean="0"/>
          </a:p>
          <a:p>
            <a:r>
              <a:rPr lang="uk-UA" dirty="0" smtClean="0">
                <a:latin typeface="Arial Black" panose="020B0A04020102020204" pitchFamily="34" charset="0"/>
              </a:rPr>
              <a:t>Дитина </a:t>
            </a:r>
          </a:p>
          <a:p>
            <a:endParaRPr lang="uk-UA" dirty="0" smtClean="0">
              <a:latin typeface="Arial Black" panose="020B0A04020102020204" pitchFamily="34" charset="0"/>
            </a:endParaRPr>
          </a:p>
          <a:p>
            <a:r>
              <a:rPr lang="uk-UA" dirty="0" smtClean="0">
                <a:latin typeface="Arial Black" panose="020B0A04020102020204" pitchFamily="34" charset="0"/>
              </a:rPr>
              <a:t>Натовп цікавих</a:t>
            </a:r>
          </a:p>
          <a:p>
            <a:endParaRPr lang="uk-UA" dirty="0"/>
          </a:p>
          <a:p>
            <a:endParaRPr lang="uk-UA" dirty="0" smtClean="0"/>
          </a:p>
          <a:p>
            <a:endParaRPr lang="uk-UA" dirty="0" smtClean="0"/>
          </a:p>
          <a:p>
            <a:endParaRPr lang="uk-UA" dirty="0" smtClean="0"/>
          </a:p>
          <a:p>
            <a:r>
              <a:rPr lang="uk-UA" dirty="0" smtClean="0">
                <a:latin typeface="Arial Black" panose="020B0A04020102020204" pitchFamily="34" charset="0"/>
              </a:rPr>
              <a:t>Церква </a:t>
            </a:r>
          </a:p>
          <a:p>
            <a:endParaRPr lang="uk-UA" dirty="0" smtClean="0">
              <a:latin typeface="Arial Black" panose="020B0A04020102020204" pitchFamily="34" charset="0"/>
            </a:endParaRPr>
          </a:p>
          <a:p>
            <a:r>
              <a:rPr lang="uk-UA" dirty="0" smtClean="0">
                <a:latin typeface="Arial Black" panose="020B0A04020102020204" pitchFamily="34" charset="0"/>
              </a:rPr>
              <a:t>Дівчина -павук</a:t>
            </a:r>
            <a:endParaRPr lang="ru-RU" dirty="0">
              <a:latin typeface="Arial Black" panose="020B0A04020102020204" pitchFamily="34" charset="0"/>
            </a:endParaRPr>
          </a:p>
        </p:txBody>
      </p:sp>
      <p:cxnSp>
        <p:nvCxnSpPr>
          <p:cNvPr id="17" name="Прямая соединительная линия 16"/>
          <p:cNvCxnSpPr/>
          <p:nvPr/>
        </p:nvCxnSpPr>
        <p:spPr>
          <a:xfrm>
            <a:off x="1751527" y="643944"/>
            <a:ext cx="2459865" cy="24469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 flipV="1">
            <a:off x="2356834" y="888642"/>
            <a:ext cx="1854558" cy="41212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/>
          <p:nvPr/>
        </p:nvCxnSpPr>
        <p:spPr>
          <a:xfrm>
            <a:off x="1751527" y="2627290"/>
            <a:ext cx="2343955" cy="25632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/>
          <p:nvPr/>
        </p:nvCxnSpPr>
        <p:spPr>
          <a:xfrm flipV="1">
            <a:off x="2034862" y="2890055"/>
            <a:ext cx="2047741" cy="27752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/>
          <p:cNvCxnSpPr/>
          <p:nvPr/>
        </p:nvCxnSpPr>
        <p:spPr>
          <a:xfrm>
            <a:off x="1287887" y="4622263"/>
            <a:ext cx="2807595" cy="29746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единительная линия 26"/>
          <p:cNvCxnSpPr/>
          <p:nvPr/>
        </p:nvCxnSpPr>
        <p:spPr>
          <a:xfrm flipV="1">
            <a:off x="2034862" y="4958366"/>
            <a:ext cx="2060620" cy="9015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/>
          <p:cNvSpPr txBox="1"/>
          <p:nvPr/>
        </p:nvSpPr>
        <p:spPr>
          <a:xfrm>
            <a:off x="4709242" y="738251"/>
            <a:ext cx="391645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dirty="0" smtClean="0">
                <a:solidFill>
                  <a:schemeClr val="accent3">
                    <a:lumMod val="50000"/>
                  </a:schemeClr>
                </a:solidFill>
                <a:latin typeface="Arial Black" panose="020B0A04020102020204" pitchFamily="34" charset="0"/>
              </a:rPr>
              <a:t>Не знають, що з ним робити</a:t>
            </a:r>
            <a:endParaRPr lang="ru-RU" dirty="0">
              <a:solidFill>
                <a:schemeClr val="accent3">
                  <a:lumMod val="50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4610238" y="2755452"/>
            <a:ext cx="18517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dirty="0" smtClean="0">
                <a:solidFill>
                  <a:schemeClr val="accent3">
                    <a:lumMod val="50000"/>
                  </a:schemeClr>
                </a:solidFill>
                <a:latin typeface="Arial Black" panose="020B0A04020102020204" pitchFamily="34" charset="0"/>
              </a:rPr>
              <a:t>Мучать його </a:t>
            </a:r>
            <a:endParaRPr lang="ru-RU" dirty="0">
              <a:solidFill>
                <a:schemeClr val="accent3">
                  <a:lumMod val="50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4481849" y="4773700"/>
            <a:ext cx="26484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dirty="0" smtClean="0">
                <a:solidFill>
                  <a:schemeClr val="accent3">
                    <a:lumMod val="50000"/>
                  </a:schemeClr>
                </a:solidFill>
                <a:latin typeface="Arial Black" panose="020B0A04020102020204" pitchFamily="34" charset="0"/>
              </a:rPr>
              <a:t>Конкурент для них</a:t>
            </a:r>
            <a:endParaRPr lang="ru-RU" dirty="0">
              <a:solidFill>
                <a:schemeClr val="accent3">
                  <a:lumMod val="50000"/>
                </a:schemeClr>
              </a:solidFill>
              <a:latin typeface="Arial Black" panose="020B0A04020102020204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6074" y="5048518"/>
            <a:ext cx="4267200" cy="190399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194" y="1143714"/>
            <a:ext cx="2678552" cy="1698967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30331" y="3994988"/>
            <a:ext cx="5177786" cy="3089153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9764158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36834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9272789" y="373487"/>
            <a:ext cx="276895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latin typeface="Arial Black" panose="020B0A04020102020204" pitchFamily="34" charset="0"/>
              </a:rPr>
              <a:t>«…замкнув </a:t>
            </a:r>
            <a:r>
              <a:rPr lang="ru-RU" sz="2000" dirty="0">
                <a:latin typeface="Arial Black" panose="020B0A04020102020204" pitchFamily="34" charset="0"/>
              </a:rPr>
              <a:t>у </a:t>
            </a:r>
            <a:r>
              <a:rPr lang="ru-RU" sz="2000" dirty="0" err="1">
                <a:latin typeface="Arial Black" panose="020B0A04020102020204" pitchFamily="34" charset="0"/>
              </a:rPr>
              <a:t>дротяному</a:t>
            </a:r>
            <a:r>
              <a:rPr lang="ru-RU" sz="2000" dirty="0">
                <a:latin typeface="Arial Black" panose="020B0A04020102020204" pitchFamily="34" charset="0"/>
              </a:rPr>
              <a:t> </a:t>
            </a:r>
            <a:r>
              <a:rPr lang="ru-RU" sz="2000" dirty="0" err="1" smtClean="0">
                <a:latin typeface="Arial Black" panose="020B0A04020102020204" pitchFamily="34" charset="0"/>
              </a:rPr>
              <a:t>курнику</a:t>
            </a:r>
            <a:r>
              <a:rPr lang="ru-RU" sz="2000" dirty="0" smtClean="0">
                <a:latin typeface="Arial Black" panose="020B0A04020102020204" pitchFamily="34" charset="0"/>
              </a:rPr>
              <a:t>»</a:t>
            </a:r>
            <a:endParaRPr lang="ru-RU" sz="2000" dirty="0">
              <a:latin typeface="Arial Black" panose="020B0A0402010202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9311425" y="1867437"/>
            <a:ext cx="2459865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latin typeface="Arial Black" panose="020B0A04020102020204" pitchFamily="34" charset="0"/>
              </a:rPr>
              <a:t>«…на </a:t>
            </a:r>
            <a:r>
              <a:rPr lang="ru-RU" sz="2000" dirty="0" err="1">
                <a:latin typeface="Arial Black" panose="020B0A04020102020204" pitchFamily="34" charset="0"/>
              </a:rPr>
              <a:t>вікна</a:t>
            </a:r>
            <a:r>
              <a:rPr lang="ru-RU" sz="2000" dirty="0">
                <a:latin typeface="Arial Black" panose="020B0A04020102020204" pitchFamily="34" charset="0"/>
              </a:rPr>
              <a:t> поставили </a:t>
            </a:r>
            <a:r>
              <a:rPr lang="ru-RU" sz="2000" dirty="0" err="1">
                <a:latin typeface="Arial Black" panose="020B0A04020102020204" pitchFamily="34" charset="0"/>
              </a:rPr>
              <a:t>залізні</a:t>
            </a:r>
            <a:r>
              <a:rPr lang="ru-RU" sz="2000" dirty="0">
                <a:latin typeface="Arial Black" panose="020B0A04020102020204" pitchFamily="34" charset="0"/>
              </a:rPr>
              <a:t> </a:t>
            </a:r>
            <a:r>
              <a:rPr lang="ru-RU" sz="2000" dirty="0" err="1">
                <a:latin typeface="Arial Black" panose="020B0A04020102020204" pitchFamily="34" charset="0"/>
              </a:rPr>
              <a:t>ґрати</a:t>
            </a:r>
            <a:r>
              <a:rPr lang="ru-RU" sz="2000" dirty="0">
                <a:latin typeface="Arial Black" panose="020B0A04020102020204" pitchFamily="34" charset="0"/>
              </a:rPr>
              <a:t>, </a:t>
            </a:r>
            <a:r>
              <a:rPr lang="ru-RU" sz="2000" dirty="0" err="1">
                <a:latin typeface="Arial Black" panose="020B0A04020102020204" pitchFamily="34" charset="0"/>
              </a:rPr>
              <a:t>щоб</a:t>
            </a:r>
            <a:r>
              <a:rPr lang="ru-RU" sz="2000" dirty="0">
                <a:latin typeface="Arial Black" panose="020B0A04020102020204" pitchFamily="34" charset="0"/>
              </a:rPr>
              <a:t> не </a:t>
            </a:r>
            <a:r>
              <a:rPr lang="ru-RU" sz="2000" dirty="0" err="1">
                <a:latin typeface="Arial Black" panose="020B0A04020102020204" pitchFamily="34" charset="0"/>
              </a:rPr>
              <a:t>залітали</a:t>
            </a:r>
            <a:r>
              <a:rPr lang="ru-RU" sz="2000" dirty="0">
                <a:latin typeface="Arial Black" panose="020B0A04020102020204" pitchFamily="34" charset="0"/>
              </a:rPr>
              <a:t> </a:t>
            </a:r>
            <a:r>
              <a:rPr lang="ru-RU" sz="2000" dirty="0" err="1" smtClean="0">
                <a:latin typeface="Arial Black" panose="020B0A04020102020204" pitchFamily="34" charset="0"/>
              </a:rPr>
              <a:t>ангели</a:t>
            </a:r>
            <a:r>
              <a:rPr lang="ru-RU" sz="2000" dirty="0" smtClean="0">
                <a:latin typeface="Arial Black" panose="020B0A04020102020204" pitchFamily="34" charset="0"/>
              </a:rPr>
              <a:t>»</a:t>
            </a:r>
            <a:endParaRPr lang="ru-RU" sz="2000" dirty="0"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03096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1294772" cy="6380264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28034" y="6380264"/>
            <a:ext cx="87576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>
                <a:solidFill>
                  <a:schemeClr val="bg2">
                    <a:lumMod val="10000"/>
                  </a:schemeClr>
                </a:solidFill>
                <a:latin typeface="Arial Black" panose="020B0A04020102020204" pitchFamily="34" charset="0"/>
              </a:rPr>
              <a:t>                            Хуго </a:t>
            </a:r>
            <a:r>
              <a:rPr lang="uk-UA" dirty="0" err="1" smtClean="0">
                <a:solidFill>
                  <a:schemeClr val="bg2">
                    <a:lumMod val="10000"/>
                  </a:schemeClr>
                </a:solidFill>
                <a:latin typeface="Arial Black" panose="020B0A04020102020204" pitchFamily="34" charset="0"/>
              </a:rPr>
              <a:t>Симберг</a:t>
            </a:r>
            <a:r>
              <a:rPr lang="uk-UA" dirty="0" smtClean="0">
                <a:solidFill>
                  <a:schemeClr val="bg2">
                    <a:lumMod val="10000"/>
                  </a:schemeClr>
                </a:solidFill>
                <a:latin typeface="Arial Black" panose="020B0A04020102020204" pitchFamily="34" charset="0"/>
              </a:rPr>
              <a:t>  «Поранений ангел</a:t>
            </a:r>
            <a:r>
              <a:rPr lang="uk-UA" dirty="0" smtClean="0"/>
              <a:t>»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1624931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7031865" y="889842"/>
            <a:ext cx="4726546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latin typeface="Arial Black" panose="020B0A04020102020204" pitchFamily="34" charset="0"/>
              </a:rPr>
              <a:t>Так </a:t>
            </a:r>
            <a:r>
              <a:rPr lang="ru-RU" dirty="0" err="1">
                <a:latin typeface="Arial Black" panose="020B0A04020102020204" pitchFamily="34" charset="0"/>
              </a:rPr>
              <a:t>Кирило</a:t>
            </a:r>
            <a:r>
              <a:rPr lang="ru-RU" dirty="0">
                <a:latin typeface="Arial Black" panose="020B0A04020102020204" pitchFamily="34" charset="0"/>
              </a:rPr>
              <a:t> до </a:t>
            </a:r>
            <a:r>
              <a:rPr lang="ru-RU" dirty="0" err="1">
                <a:latin typeface="Arial Black" panose="020B0A04020102020204" pitchFamily="34" charset="0"/>
              </a:rPr>
              <a:t>тями</a:t>
            </a:r>
            <a:r>
              <a:rPr lang="ru-RU" dirty="0">
                <a:latin typeface="Arial Black" panose="020B0A04020102020204" pitchFamily="34" charset="0"/>
              </a:rPr>
              <a:t> </a:t>
            </a:r>
            <a:r>
              <a:rPr lang="ru-RU" dirty="0" err="1">
                <a:latin typeface="Arial Black" panose="020B0A04020102020204" pitchFamily="34" charset="0"/>
              </a:rPr>
              <a:t>брів</a:t>
            </a:r>
            <a:r>
              <a:rPr lang="ru-RU" dirty="0">
                <a:latin typeface="Arial Black" panose="020B0A04020102020204" pitchFamily="34" charset="0"/>
              </a:rPr>
              <a:t>,</a:t>
            </a:r>
            <a:br>
              <a:rPr lang="ru-RU" dirty="0">
                <a:latin typeface="Arial Black" panose="020B0A04020102020204" pitchFamily="34" charset="0"/>
              </a:rPr>
            </a:br>
            <a:r>
              <a:rPr lang="ru-RU" dirty="0">
                <a:latin typeface="Arial Black" panose="020B0A04020102020204" pitchFamily="34" charset="0"/>
              </a:rPr>
              <a:t>І, </a:t>
            </a:r>
            <a:r>
              <a:rPr lang="ru-RU" dirty="0" err="1">
                <a:latin typeface="Arial Black" panose="020B0A04020102020204" pitchFamily="34" charset="0"/>
              </a:rPr>
              <a:t>щоб</a:t>
            </a:r>
            <a:r>
              <a:rPr lang="ru-RU" dirty="0">
                <a:latin typeface="Arial Black" panose="020B0A04020102020204" pitchFamily="34" charset="0"/>
              </a:rPr>
              <a:t> </a:t>
            </a:r>
            <a:r>
              <a:rPr lang="ru-RU" dirty="0" err="1">
                <a:latin typeface="Arial Black" panose="020B0A04020102020204" pitchFamily="34" charset="0"/>
              </a:rPr>
              <a:t>мати</a:t>
            </a:r>
            <a:r>
              <a:rPr lang="ru-RU" dirty="0">
                <a:latin typeface="Arial Black" panose="020B0A04020102020204" pitchFamily="34" charset="0"/>
              </a:rPr>
              <a:t> </a:t>
            </a:r>
            <a:r>
              <a:rPr lang="ru-RU" dirty="0" err="1">
                <a:latin typeface="Arial Black" panose="020B0A04020102020204" pitchFamily="34" charset="0"/>
              </a:rPr>
              <a:t>якусь</a:t>
            </a:r>
            <a:r>
              <a:rPr lang="ru-RU" dirty="0">
                <a:latin typeface="Arial Black" panose="020B0A04020102020204" pitchFamily="34" charset="0"/>
              </a:rPr>
              <a:t> свободу,</a:t>
            </a:r>
            <a:br>
              <a:rPr lang="ru-RU" dirty="0">
                <a:latin typeface="Arial Black" panose="020B0A04020102020204" pitchFamily="34" charset="0"/>
              </a:rPr>
            </a:br>
            <a:r>
              <a:rPr lang="ru-RU" dirty="0" err="1">
                <a:latin typeface="Arial Black" panose="020B0A04020102020204" pitchFamily="34" charset="0"/>
              </a:rPr>
              <a:t>Сокиру</a:t>
            </a:r>
            <a:r>
              <a:rPr lang="ru-RU" dirty="0">
                <a:latin typeface="Arial Black" panose="020B0A04020102020204" pitchFamily="34" charset="0"/>
              </a:rPr>
              <a:t> бруском задобрив,</a:t>
            </a:r>
            <a:br>
              <a:rPr lang="ru-RU" dirty="0">
                <a:latin typeface="Arial Black" panose="020B0A04020102020204" pitchFamily="34" charset="0"/>
              </a:rPr>
            </a:br>
            <a:r>
              <a:rPr lang="ru-RU" dirty="0">
                <a:latin typeface="Arial Black" panose="020B0A04020102020204" pitchFamily="34" charset="0"/>
              </a:rPr>
              <a:t>І </a:t>
            </a:r>
            <a:r>
              <a:rPr lang="ru-RU" dirty="0" err="1">
                <a:latin typeface="Arial Black" panose="020B0A04020102020204" pitchFamily="34" charset="0"/>
              </a:rPr>
              <a:t>крила</a:t>
            </a:r>
            <a:r>
              <a:rPr lang="ru-RU" dirty="0">
                <a:latin typeface="Arial Black" panose="020B0A04020102020204" pitchFamily="34" charset="0"/>
              </a:rPr>
              <a:t> </a:t>
            </a:r>
            <a:r>
              <a:rPr lang="ru-RU" dirty="0" err="1">
                <a:latin typeface="Arial Black" panose="020B0A04020102020204" pitchFamily="34" charset="0"/>
              </a:rPr>
              <a:t>обтяв</a:t>
            </a:r>
            <a:r>
              <a:rPr lang="ru-RU" dirty="0">
                <a:latin typeface="Arial Black" panose="020B0A04020102020204" pitchFamily="34" charset="0"/>
              </a:rPr>
              <a:t> об колоду.</a:t>
            </a:r>
            <a:br>
              <a:rPr lang="ru-RU" dirty="0">
                <a:latin typeface="Arial Black" panose="020B0A04020102020204" pitchFamily="34" charset="0"/>
              </a:rPr>
            </a:br>
            <a:r>
              <a:rPr lang="ru-RU" dirty="0">
                <a:latin typeface="Arial Black" panose="020B0A04020102020204" pitchFamily="34" charset="0"/>
              </a:rPr>
              <a:t>Та коли </a:t>
            </a:r>
            <a:r>
              <a:rPr lang="ru-RU" dirty="0" err="1">
                <a:latin typeface="Arial Black" panose="020B0A04020102020204" pitchFamily="34" charset="0"/>
              </a:rPr>
              <a:t>захлинались</a:t>
            </a:r>
            <a:r>
              <a:rPr lang="ru-RU" dirty="0">
                <a:latin typeface="Arial Black" panose="020B0A04020102020204" pitchFamily="34" charset="0"/>
              </a:rPr>
              <a:t> </a:t>
            </a:r>
            <a:r>
              <a:rPr lang="ru-RU" dirty="0" err="1">
                <a:latin typeface="Arial Black" panose="020B0A04020102020204" pitchFamily="34" charset="0"/>
              </a:rPr>
              <a:t>сичі</a:t>
            </a:r>
            <a:r>
              <a:rPr lang="ru-RU" dirty="0">
                <a:latin typeface="Arial Black" panose="020B0A04020102020204" pitchFamily="34" charset="0"/>
              </a:rPr>
              <a:t>,</a:t>
            </a:r>
            <a:br>
              <a:rPr lang="ru-RU" dirty="0">
                <a:latin typeface="Arial Black" panose="020B0A04020102020204" pitchFamily="34" charset="0"/>
              </a:rPr>
            </a:br>
            <a:r>
              <a:rPr lang="ru-RU" dirty="0" err="1">
                <a:latin typeface="Arial Black" panose="020B0A04020102020204" pitchFamily="34" charset="0"/>
              </a:rPr>
              <a:t>Насміхалися</a:t>
            </a:r>
            <a:r>
              <a:rPr lang="ru-RU" dirty="0">
                <a:latin typeface="Arial Black" panose="020B0A04020102020204" pitchFamily="34" charset="0"/>
              </a:rPr>
              <a:t> </a:t>
            </a:r>
            <a:r>
              <a:rPr lang="ru-RU" dirty="0" err="1">
                <a:latin typeface="Arial Black" panose="020B0A04020102020204" pitchFamily="34" charset="0"/>
              </a:rPr>
              <a:t>зорі</a:t>
            </a:r>
            <a:r>
              <a:rPr lang="ru-RU" dirty="0">
                <a:latin typeface="Arial Black" panose="020B0A04020102020204" pitchFamily="34" charset="0"/>
              </a:rPr>
              <a:t> з </a:t>
            </a:r>
            <a:r>
              <a:rPr lang="ru-RU" dirty="0" err="1">
                <a:latin typeface="Arial Black" panose="020B0A04020102020204" pitchFamily="34" charset="0"/>
              </a:rPr>
              <a:t>Кирила</a:t>
            </a:r>
            <a:r>
              <a:rPr lang="ru-RU" dirty="0">
                <a:latin typeface="Arial Black" panose="020B0A04020102020204" pitchFamily="34" charset="0"/>
              </a:rPr>
              <a:t>,</a:t>
            </a:r>
            <a:br>
              <a:rPr lang="ru-RU" dirty="0">
                <a:latin typeface="Arial Black" panose="020B0A04020102020204" pitchFamily="34" charset="0"/>
              </a:rPr>
            </a:br>
            <a:r>
              <a:rPr lang="ru-RU" dirty="0">
                <a:latin typeface="Arial Black" panose="020B0A04020102020204" pitchFamily="34" charset="0"/>
              </a:rPr>
              <a:t>І, пробивши сорочку </a:t>
            </a:r>
            <a:r>
              <a:rPr lang="ru-RU" dirty="0" err="1">
                <a:latin typeface="Arial Black" panose="020B0A04020102020204" pitchFamily="34" charset="0"/>
              </a:rPr>
              <a:t>вночі</a:t>
            </a:r>
            <a:r>
              <a:rPr lang="ru-RU" dirty="0">
                <a:latin typeface="Arial Black" panose="020B0A04020102020204" pitchFamily="34" charset="0"/>
              </a:rPr>
              <a:t>,</a:t>
            </a:r>
            <a:br>
              <a:rPr lang="ru-RU" dirty="0">
                <a:latin typeface="Arial Black" panose="020B0A04020102020204" pitchFamily="34" charset="0"/>
              </a:rPr>
            </a:br>
            <a:r>
              <a:rPr lang="ru-RU" dirty="0" err="1">
                <a:latin typeface="Arial Black" panose="020B0A04020102020204" pitchFamily="34" charset="0"/>
              </a:rPr>
              <a:t>Знов</a:t>
            </a:r>
            <a:r>
              <a:rPr lang="ru-RU" dirty="0">
                <a:latin typeface="Arial Black" panose="020B0A04020102020204" pitchFamily="34" charset="0"/>
              </a:rPr>
              <a:t> </a:t>
            </a:r>
            <a:r>
              <a:rPr lang="ru-RU" dirty="0" err="1">
                <a:latin typeface="Arial Black" panose="020B0A04020102020204" pitchFamily="34" charset="0"/>
              </a:rPr>
              <a:t>кипіли</a:t>
            </a:r>
            <a:r>
              <a:rPr lang="ru-RU" dirty="0">
                <a:latin typeface="Arial Black" panose="020B0A04020102020204" pitchFamily="34" charset="0"/>
              </a:rPr>
              <a:t> </a:t>
            </a:r>
            <a:r>
              <a:rPr lang="ru-RU" dirty="0" err="1">
                <a:latin typeface="Arial Black" panose="020B0A04020102020204" pitchFamily="34" charset="0"/>
              </a:rPr>
              <a:t>пружинисті</a:t>
            </a:r>
            <a:r>
              <a:rPr lang="ru-RU" dirty="0">
                <a:latin typeface="Arial Black" panose="020B0A04020102020204" pitchFamily="34" charset="0"/>
              </a:rPr>
              <a:t> </a:t>
            </a:r>
            <a:r>
              <a:rPr lang="ru-RU" dirty="0" err="1">
                <a:latin typeface="Arial Black" panose="020B0A04020102020204" pitchFamily="34" charset="0"/>
              </a:rPr>
              <a:t>крила</a:t>
            </a:r>
            <a:r>
              <a:rPr lang="ru-RU" dirty="0">
                <a:latin typeface="Arial Black" panose="020B0A04020102020204" pitchFamily="34" charset="0"/>
              </a:rPr>
              <a:t>.</a:t>
            </a:r>
            <a:br>
              <a:rPr lang="ru-RU" dirty="0">
                <a:latin typeface="Arial Black" panose="020B0A04020102020204" pitchFamily="34" charset="0"/>
              </a:rPr>
            </a:br>
            <a:r>
              <a:rPr lang="ru-RU" dirty="0">
                <a:latin typeface="Arial Black" panose="020B0A04020102020204" pitchFamily="34" charset="0"/>
              </a:rPr>
              <a:t>Так </a:t>
            </a:r>
            <a:r>
              <a:rPr lang="ru-RU" dirty="0" err="1">
                <a:latin typeface="Arial Black" panose="020B0A04020102020204" pitchFamily="34" charset="0"/>
              </a:rPr>
              <a:t>Кирило</a:t>
            </a:r>
            <a:r>
              <a:rPr lang="ru-RU" dirty="0">
                <a:latin typeface="Arial Black" panose="020B0A04020102020204" pitchFamily="34" charset="0"/>
              </a:rPr>
              <a:t> з </a:t>
            </a:r>
            <a:r>
              <a:rPr lang="ru-RU" dirty="0" err="1">
                <a:latin typeface="Arial Black" panose="020B0A04020102020204" pitchFamily="34" charset="0"/>
              </a:rPr>
              <a:t>сокирою</a:t>
            </a:r>
            <a:r>
              <a:rPr lang="ru-RU" dirty="0">
                <a:latin typeface="Arial Black" panose="020B0A04020102020204" pitchFamily="34" charset="0"/>
              </a:rPr>
              <a:t> жив,</a:t>
            </a:r>
            <a:br>
              <a:rPr lang="ru-RU" dirty="0">
                <a:latin typeface="Arial Black" panose="020B0A04020102020204" pitchFamily="34" charset="0"/>
              </a:rPr>
            </a:br>
            <a:r>
              <a:rPr lang="ru-RU" dirty="0">
                <a:latin typeface="Arial Black" panose="020B0A04020102020204" pitchFamily="34" charset="0"/>
              </a:rPr>
              <a:t>На </a:t>
            </a:r>
            <a:r>
              <a:rPr lang="ru-RU" dirty="0" err="1">
                <a:latin typeface="Arial Black" panose="020B0A04020102020204" pitchFamily="34" charset="0"/>
              </a:rPr>
              <a:t>крилах</a:t>
            </a:r>
            <a:r>
              <a:rPr lang="ru-RU" dirty="0">
                <a:latin typeface="Arial Black" panose="020B0A04020102020204" pitchFamily="34" charset="0"/>
              </a:rPr>
              <a:t> </a:t>
            </a:r>
            <a:r>
              <a:rPr lang="ru-RU" dirty="0" err="1">
                <a:latin typeface="Arial Black" panose="020B0A04020102020204" pitchFamily="34" charset="0"/>
              </a:rPr>
              <a:t>навіть</a:t>
            </a:r>
            <a:r>
              <a:rPr lang="ru-RU" dirty="0">
                <a:latin typeface="Arial Black" panose="020B0A04020102020204" pitchFamily="34" charset="0"/>
              </a:rPr>
              <a:t> </a:t>
            </a:r>
            <a:r>
              <a:rPr lang="ru-RU" dirty="0" err="1">
                <a:latin typeface="Arial Black" panose="020B0A04020102020204" pitchFamily="34" charset="0"/>
              </a:rPr>
              <a:t>розжився</a:t>
            </a:r>
            <a:r>
              <a:rPr lang="ru-RU" dirty="0">
                <a:latin typeface="Arial Black" panose="020B0A04020102020204" pitchFamily="34" charset="0"/>
              </a:rPr>
              <a:t> —</a:t>
            </a:r>
            <a:br>
              <a:rPr lang="ru-RU" dirty="0">
                <a:latin typeface="Arial Black" panose="020B0A04020102020204" pitchFamily="34" charset="0"/>
              </a:rPr>
            </a:br>
            <a:r>
              <a:rPr lang="ru-RU" dirty="0" err="1">
                <a:latin typeface="Arial Black" panose="020B0A04020102020204" pitchFamily="34" charset="0"/>
              </a:rPr>
              <a:t>Крилами</a:t>
            </a:r>
            <a:r>
              <a:rPr lang="ru-RU" dirty="0">
                <a:latin typeface="Arial Black" panose="020B0A04020102020204" pitchFamily="34" charset="0"/>
              </a:rPr>
              <a:t> хату вшив,</a:t>
            </a:r>
            <a:br>
              <a:rPr lang="ru-RU" dirty="0">
                <a:latin typeface="Arial Black" panose="020B0A04020102020204" pitchFamily="34" charset="0"/>
              </a:rPr>
            </a:br>
            <a:r>
              <a:rPr lang="ru-RU" dirty="0" err="1">
                <a:latin typeface="Arial Black" panose="020B0A04020102020204" pitchFamily="34" charset="0"/>
              </a:rPr>
              <a:t>Крилами</a:t>
            </a:r>
            <a:r>
              <a:rPr lang="ru-RU" dirty="0">
                <a:latin typeface="Arial Black" panose="020B0A04020102020204" pitchFamily="34" charset="0"/>
              </a:rPr>
              <a:t> </a:t>
            </a:r>
            <a:r>
              <a:rPr lang="ru-RU" dirty="0" err="1">
                <a:latin typeface="Arial Black" panose="020B0A04020102020204" pitchFamily="34" charset="0"/>
              </a:rPr>
              <a:t>обгородився</a:t>
            </a:r>
            <a:r>
              <a:rPr lang="ru-RU" dirty="0">
                <a:latin typeface="Arial Black" panose="020B0A04020102020204" pitchFamily="34" charset="0"/>
              </a:rPr>
              <a:t>.</a:t>
            </a:r>
            <a:br>
              <a:rPr lang="ru-RU" dirty="0">
                <a:latin typeface="Arial Black" panose="020B0A04020102020204" pitchFamily="34" charset="0"/>
              </a:rPr>
            </a:br>
            <a:r>
              <a:rPr lang="ru-RU" dirty="0">
                <a:latin typeface="Arial Black" panose="020B0A04020102020204" pitchFamily="34" charset="0"/>
              </a:rPr>
              <a:t>А </a:t>
            </a:r>
            <a:r>
              <a:rPr lang="ru-RU" dirty="0" err="1">
                <a:latin typeface="Arial Black" panose="020B0A04020102020204" pitchFamily="34" charset="0"/>
              </a:rPr>
              <a:t>ті</a:t>
            </a:r>
            <a:r>
              <a:rPr lang="ru-RU" dirty="0">
                <a:latin typeface="Arial Black" panose="020B0A04020102020204" pitchFamily="34" charset="0"/>
              </a:rPr>
              <a:t> </a:t>
            </a:r>
            <a:r>
              <a:rPr lang="ru-RU" dirty="0" err="1">
                <a:latin typeface="Arial Black" panose="020B0A04020102020204" pitchFamily="34" charset="0"/>
              </a:rPr>
              <a:t>крила</a:t>
            </a:r>
            <a:r>
              <a:rPr lang="ru-RU" dirty="0">
                <a:latin typeface="Arial Black" panose="020B0A04020102020204" pitchFamily="34" charset="0"/>
              </a:rPr>
              <a:t> </a:t>
            </a:r>
            <a:r>
              <a:rPr lang="ru-RU" dirty="0" err="1">
                <a:latin typeface="Arial Black" panose="020B0A04020102020204" pitchFamily="34" charset="0"/>
              </a:rPr>
              <a:t>розкрали</a:t>
            </a:r>
            <a:r>
              <a:rPr lang="ru-RU" dirty="0">
                <a:latin typeface="Arial Black" panose="020B0A04020102020204" pitchFamily="34" charset="0"/>
              </a:rPr>
              <a:t> </a:t>
            </a:r>
            <a:r>
              <a:rPr lang="ru-RU" dirty="0" err="1">
                <a:latin typeface="Arial Black" panose="020B0A04020102020204" pitchFamily="34" charset="0"/>
              </a:rPr>
              <a:t>поети</a:t>
            </a:r>
            <a:r>
              <a:rPr lang="ru-RU" dirty="0">
                <a:latin typeface="Arial Black" panose="020B0A04020102020204" pitchFamily="34" charset="0"/>
              </a:rPr>
              <a:t>,</a:t>
            </a:r>
            <a:br>
              <a:rPr lang="ru-RU" dirty="0">
                <a:latin typeface="Arial Black" panose="020B0A04020102020204" pitchFamily="34" charset="0"/>
              </a:rPr>
            </a:br>
            <a:r>
              <a:rPr lang="ru-RU" dirty="0" err="1">
                <a:latin typeface="Arial Black" panose="020B0A04020102020204" pitchFamily="34" charset="0"/>
              </a:rPr>
              <a:t>Щоб</a:t>
            </a:r>
            <a:r>
              <a:rPr lang="ru-RU" dirty="0">
                <a:latin typeface="Arial Black" panose="020B0A04020102020204" pitchFamily="34" charset="0"/>
              </a:rPr>
              <a:t> </a:t>
            </a:r>
            <a:r>
              <a:rPr lang="ru-RU" dirty="0" err="1">
                <a:latin typeface="Arial Black" panose="020B0A04020102020204" pitchFamily="34" charset="0"/>
              </a:rPr>
              <a:t>їх</a:t>
            </a:r>
            <a:r>
              <a:rPr lang="ru-RU" dirty="0">
                <a:latin typeface="Arial Black" panose="020B0A04020102020204" pitchFamily="34" charset="0"/>
              </a:rPr>
              <a:t> муза </a:t>
            </a:r>
            <a:r>
              <a:rPr lang="ru-RU" dirty="0" err="1">
                <a:latin typeface="Arial Black" panose="020B0A04020102020204" pitchFamily="34" charset="0"/>
              </a:rPr>
              <a:t>була</a:t>
            </a:r>
            <a:r>
              <a:rPr lang="ru-RU" dirty="0">
                <a:latin typeface="Arial Black" panose="020B0A04020102020204" pitchFamily="34" charset="0"/>
              </a:rPr>
              <a:t> </a:t>
            </a:r>
            <a:r>
              <a:rPr lang="ru-RU" dirty="0" err="1">
                <a:latin typeface="Arial Black" panose="020B0A04020102020204" pitchFamily="34" charset="0"/>
              </a:rPr>
              <a:t>небезкрила</a:t>
            </a:r>
            <a:r>
              <a:rPr lang="ru-RU" dirty="0">
                <a:latin typeface="Arial Black" panose="020B0A04020102020204" pitchFamily="34" charset="0"/>
              </a:rPr>
              <a:t>,</a:t>
            </a:r>
            <a:br>
              <a:rPr lang="ru-RU" dirty="0">
                <a:latin typeface="Arial Black" panose="020B0A04020102020204" pitchFamily="34" charset="0"/>
              </a:rPr>
            </a:br>
            <a:r>
              <a:rPr lang="ru-RU" dirty="0">
                <a:latin typeface="Arial Black" panose="020B0A04020102020204" pitchFamily="34" charset="0"/>
              </a:rPr>
              <a:t>На </a:t>
            </a:r>
            <a:r>
              <a:rPr lang="ru-RU" dirty="0" err="1">
                <a:latin typeface="Arial Black" panose="020B0A04020102020204" pitchFamily="34" charset="0"/>
              </a:rPr>
              <a:t>ті</a:t>
            </a:r>
            <a:r>
              <a:rPr lang="ru-RU" dirty="0">
                <a:latin typeface="Arial Black" panose="020B0A04020102020204" pitchFamily="34" charset="0"/>
              </a:rPr>
              <a:t> </a:t>
            </a:r>
            <a:r>
              <a:rPr lang="ru-RU" dirty="0" err="1">
                <a:latin typeface="Arial Black" panose="020B0A04020102020204" pitchFamily="34" charset="0"/>
              </a:rPr>
              <a:t>крила</a:t>
            </a:r>
            <a:r>
              <a:rPr lang="ru-RU" dirty="0">
                <a:latin typeface="Arial Black" panose="020B0A04020102020204" pitchFamily="34" charset="0"/>
              </a:rPr>
              <a:t> молились </a:t>
            </a:r>
            <a:r>
              <a:rPr lang="ru-RU" dirty="0" err="1">
                <a:latin typeface="Arial Black" panose="020B0A04020102020204" pitchFamily="34" charset="0"/>
              </a:rPr>
              <a:t>естети</a:t>
            </a:r>
            <a:r>
              <a:rPr lang="ru-RU" dirty="0">
                <a:latin typeface="Arial Black" panose="020B0A04020102020204" pitchFamily="34" charset="0"/>
              </a:rPr>
              <a:t>,</a:t>
            </a:r>
            <a:br>
              <a:rPr lang="ru-RU" dirty="0">
                <a:latin typeface="Arial Black" panose="020B0A04020102020204" pitchFamily="34" charset="0"/>
              </a:rPr>
            </a:br>
            <a:r>
              <a:rPr lang="ru-RU" dirty="0">
                <a:latin typeface="Arial Black" panose="020B0A04020102020204" pitchFamily="34" charset="0"/>
              </a:rPr>
              <a:t>І </a:t>
            </a:r>
            <a:r>
              <a:rPr lang="ru-RU" dirty="0" err="1">
                <a:latin typeface="Arial Black" panose="020B0A04020102020204" pitchFamily="34" charset="0"/>
              </a:rPr>
              <a:t>снилося</a:t>
            </a:r>
            <a:r>
              <a:rPr lang="ru-RU" dirty="0">
                <a:latin typeface="Arial Black" panose="020B0A04020102020204" pitchFamily="34" charset="0"/>
              </a:rPr>
              <a:t> небо </a:t>
            </a:r>
            <a:r>
              <a:rPr lang="ru-RU" dirty="0" err="1">
                <a:latin typeface="Arial Black" panose="020B0A04020102020204" pitchFamily="34" charset="0"/>
              </a:rPr>
              <a:t>порубаним</a:t>
            </a:r>
            <a:r>
              <a:rPr lang="ru-RU" dirty="0">
                <a:latin typeface="Arial Black" panose="020B0A04020102020204" pitchFamily="34" charset="0"/>
              </a:rPr>
              <a:t> </a:t>
            </a:r>
            <a:r>
              <a:rPr lang="ru-RU" dirty="0" err="1">
                <a:latin typeface="Arial Black" panose="020B0A04020102020204" pitchFamily="34" charset="0"/>
              </a:rPr>
              <a:t>крилам</a:t>
            </a:r>
            <a:r>
              <a:rPr lang="ru-RU" dirty="0">
                <a:latin typeface="Arial Black" panose="020B0A04020102020204" pitchFamily="34" charset="0"/>
              </a:rPr>
              <a:t>.</a:t>
            </a:r>
            <a:br>
              <a:rPr lang="ru-RU" dirty="0">
                <a:latin typeface="Arial Black" panose="020B0A04020102020204" pitchFamily="34" charset="0"/>
              </a:rPr>
            </a:br>
            <a:endParaRPr lang="ru-RU" dirty="0">
              <a:latin typeface="Arial Black" panose="020B0A04020102020204" pitchFamily="34" charset="0"/>
            </a:endParaRPr>
          </a:p>
        </p:txBody>
      </p:sp>
      <p:pic>
        <p:nvPicPr>
          <p:cNvPr id="4" name="Рисунок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6465194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1154453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Грань">
  <a:themeElements>
    <a:clrScheme name="Теплый синий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4A66AC"/>
      </a:accent1>
      <a:accent2>
        <a:srgbClr val="629DD1"/>
      </a:accent2>
      <a:accent3>
        <a:srgbClr val="297FD5"/>
      </a:accent3>
      <a:accent4>
        <a:srgbClr val="7F8FA9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Грань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рань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0B5AB586-D108-4FC1-8368-649FE654B89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268</TotalTime>
  <Words>232</Words>
  <Application>Microsoft Office PowerPoint</Application>
  <PresentationFormat>Широкоэкранный</PresentationFormat>
  <Paragraphs>44</Paragraphs>
  <Slides>12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7" baseType="lpstr">
      <vt:lpstr>Arial</vt:lpstr>
      <vt:lpstr>Arial Black</vt:lpstr>
      <vt:lpstr>Trebuchet MS</vt:lpstr>
      <vt:lpstr>Wingdings 3</vt:lpstr>
      <vt:lpstr>Грань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 Windows</dc:creator>
  <cp:lastModifiedBy>Пользователь Windows</cp:lastModifiedBy>
  <cp:revision>54</cp:revision>
  <dcterms:created xsi:type="dcterms:W3CDTF">2018-03-04T08:18:26Z</dcterms:created>
  <dcterms:modified xsi:type="dcterms:W3CDTF">2018-03-05T17:07:40Z</dcterms:modified>
</cp:coreProperties>
</file>